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4"/>
  </p:notesMasterIdLst>
  <p:sldIdLst>
    <p:sldId id="257" r:id="rId2"/>
    <p:sldId id="523" r:id="rId3"/>
    <p:sldId id="733" r:id="rId4"/>
    <p:sldId id="694" r:id="rId5"/>
    <p:sldId id="701" r:id="rId6"/>
    <p:sldId id="702" r:id="rId7"/>
    <p:sldId id="703" r:id="rId8"/>
    <p:sldId id="704" r:id="rId9"/>
    <p:sldId id="705" r:id="rId10"/>
    <p:sldId id="706" r:id="rId11"/>
    <p:sldId id="707" r:id="rId12"/>
    <p:sldId id="708" r:id="rId13"/>
    <p:sldId id="709" r:id="rId14"/>
    <p:sldId id="715" r:id="rId15"/>
    <p:sldId id="711" r:id="rId16"/>
    <p:sldId id="714" r:id="rId17"/>
    <p:sldId id="716" r:id="rId18"/>
    <p:sldId id="717" r:id="rId19"/>
    <p:sldId id="611" r:id="rId20"/>
    <p:sldId id="695" r:id="rId21"/>
    <p:sldId id="718" r:id="rId22"/>
    <p:sldId id="719" r:id="rId23"/>
    <p:sldId id="721" r:id="rId24"/>
    <p:sldId id="722" r:id="rId25"/>
    <p:sldId id="723" r:id="rId26"/>
    <p:sldId id="724" r:id="rId27"/>
    <p:sldId id="725" r:id="rId28"/>
    <p:sldId id="726" r:id="rId29"/>
    <p:sldId id="729" r:id="rId30"/>
    <p:sldId id="730" r:id="rId31"/>
    <p:sldId id="731" r:id="rId32"/>
    <p:sldId id="732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5"/>
    <p:restoredTop sz="77366"/>
  </p:normalViewPr>
  <p:slideViewPr>
    <p:cSldViewPr snapToGrid="0" snapToObjects="1">
      <p:cViewPr varScale="1">
        <p:scale>
          <a:sx n="125" d="100"/>
          <a:sy n="125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0295-79D2-9643-8380-6C60B57E077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13B2-5834-7F44-92C6-32D9C72F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6c57400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646c57400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sourceware.org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/wiki/</a:t>
            </a:r>
            <a:r>
              <a:rPr lang="en-US" dirty="0" err="1"/>
              <a:t>MallocInternals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sploitfun.wordpress.com</a:t>
            </a:r>
            <a:r>
              <a:rPr lang="en-US" dirty="0"/>
              <a:t>/2015/02/10/understanding-</a:t>
            </a:r>
            <a:r>
              <a:rPr lang="en-US" dirty="0" err="1"/>
              <a:t>glibc</a:t>
            </a:r>
            <a:r>
              <a:rPr lang="en-US" dirty="0"/>
              <a:t>-malloc/</a:t>
            </a:r>
          </a:p>
          <a:p>
            <a:r>
              <a:rPr lang="en-US" dirty="0"/>
              <a:t>https://</a:t>
            </a:r>
            <a:r>
              <a:rPr lang="en-US" dirty="0" err="1"/>
              <a:t>www.bencode.net</a:t>
            </a:r>
            <a:r>
              <a:rPr lang="en-US" dirty="0"/>
              <a:t>/posts/2019-10-19-heap-overflow/</a:t>
            </a:r>
          </a:p>
          <a:p>
            <a:r>
              <a:rPr lang="en-US" dirty="0"/>
              <a:t>https://</a:t>
            </a:r>
            <a:r>
              <a:rPr lang="en-US" dirty="0" err="1"/>
              <a:t>azeria-labs.com</a:t>
            </a:r>
            <a:r>
              <a:rPr lang="en-US" dirty="0"/>
              <a:t>/heap-exploitation-part-2-glibc-heap-free-bins/</a:t>
            </a:r>
          </a:p>
        </p:txBody>
      </p:sp>
    </p:spTree>
    <p:extLst>
      <p:ext uri="{BB962C8B-B14F-4D97-AF65-F5344CB8AC3E}">
        <p14:creationId xmlns:p14="http://schemas.microsoft.com/office/powerpoint/2010/main" val="323694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ct val="100000"/>
              <a:buFont typeface="Sniglet" pitchFamily="82" charset="0"/>
              <a:buChar char="×"/>
              <a:defRPr sz="24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4811963" y="8615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4507163" y="5567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609622" y="5366976"/>
            <a:ext cx="10973191" cy="692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805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8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e545.tiffanybao.com/labs/week16/double_free.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e545.tiffanybao.com/labs/week12/ld-2.27.so" TargetMode="External"/><Relationship Id="rId5" Type="http://schemas.openxmlformats.org/officeDocument/2006/relationships/hyperlink" Target="https://cse545.tiffanybao.com/labs/week5/libc.so.6" TargetMode="External"/><Relationship Id="rId4" Type="http://schemas.openxmlformats.org/officeDocument/2006/relationships/hyperlink" Target="https://cse545.tiffanybao.com/labs/week5/stac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2914133" y="1268218"/>
            <a:ext cx="6785038" cy="438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/>
              <a:t>CSE 545</a:t>
            </a:r>
            <a:br>
              <a:rPr lang="en" sz="4267" dirty="0"/>
            </a:br>
            <a:br>
              <a:rPr lang="en" sz="2400" dirty="0"/>
            </a:br>
            <a:r>
              <a:rPr lang="en" sz="5400" dirty="0"/>
              <a:t>Heap: </a:t>
            </a:r>
            <a:r>
              <a:rPr lang="en" sz="5400" dirty="0" err="1"/>
              <a:t>Fastbin</a:t>
            </a:r>
            <a:r>
              <a:rPr lang="en" sz="5400" dirty="0"/>
              <a:t> Double Free</a:t>
            </a:r>
            <a:endParaRPr sz="3200" dirty="0"/>
          </a:p>
          <a:p>
            <a:pPr lvl="0" algn="r"/>
            <a:r>
              <a:rPr lang="en" sz="2400" u="sng" dirty="0"/>
              <a:t>Tiffany Bao</a:t>
            </a:r>
            <a:br>
              <a:rPr lang="en" sz="2400" u="sng" dirty="0"/>
            </a:br>
            <a:r>
              <a:rPr lang="en-US" sz="2400" dirty="0" err="1"/>
              <a:t>tbao@asu.edu</a:t>
            </a:r>
            <a:endParaRPr sz="2400" u="sng" dirty="0"/>
          </a:p>
        </p:txBody>
      </p:sp>
    </p:spTree>
    <p:extLst>
      <p:ext uri="{BB962C8B-B14F-4D97-AF65-F5344CB8AC3E}">
        <p14:creationId xmlns:p14="http://schemas.microsoft.com/office/powerpoint/2010/main" val="392911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9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5687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10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B7F63D-5C14-3B43-9234-011D49EB9300}"/>
              </a:ext>
            </a:extLst>
          </p:cNvPr>
          <p:cNvCxnSpPr>
            <a:cxnSpLocks/>
          </p:cNvCxnSpPr>
          <p:nvPr/>
        </p:nvCxnSpPr>
        <p:spPr>
          <a:xfrm flipV="1">
            <a:off x="3679512" y="1716340"/>
            <a:ext cx="4485697" cy="2550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3392557" y="3725391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11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5221357" y="3691938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4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7072457" y="3691938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</p:spTree>
    <p:extLst>
      <p:ext uri="{BB962C8B-B14F-4D97-AF65-F5344CB8AC3E}">
        <p14:creationId xmlns:p14="http://schemas.microsoft.com/office/powerpoint/2010/main" val="153231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81A76E-2D2E-DE43-BB33-FC3EAF67D747}"/>
              </a:ext>
            </a:extLst>
          </p:cNvPr>
          <p:cNvGrpSpPr/>
          <p:nvPr/>
        </p:nvGrpSpPr>
        <p:grpSpPr>
          <a:xfrm>
            <a:off x="8543205" y="4384685"/>
            <a:ext cx="1472881" cy="1019454"/>
            <a:chOff x="4936082" y="3436355"/>
            <a:chExt cx="1472881" cy="11178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BA5056-2C27-A540-AD55-C88F887520DD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16B83A-D901-3249-A71E-856383053F1F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F955CDB-5351-904A-8DA0-44B655D59D41}"/>
              </a:ext>
            </a:extLst>
          </p:cNvPr>
          <p:cNvSpPr/>
          <p:nvPr/>
        </p:nvSpPr>
        <p:spPr>
          <a:xfrm>
            <a:off x="8564071" y="4688138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43F0EC-E9A0-7347-AA17-72E4F71F532F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A0EB2A-C0B1-CB4B-B80E-20658CD87522}"/>
              </a:ext>
            </a:extLst>
          </p:cNvPr>
          <p:cNvCxnSpPr>
            <a:cxnSpLocks/>
          </p:cNvCxnSpPr>
          <p:nvPr/>
        </p:nvCxnSpPr>
        <p:spPr>
          <a:xfrm>
            <a:off x="7834919" y="4634153"/>
            <a:ext cx="70828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DEEF54-4C98-5248-8743-E645F27BF599}"/>
              </a:ext>
            </a:extLst>
          </p:cNvPr>
          <p:cNvCxnSpPr/>
          <p:nvPr/>
        </p:nvCxnSpPr>
        <p:spPr>
          <a:xfrm>
            <a:off x="4638907" y="2475571"/>
            <a:ext cx="4059044" cy="1483112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4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D53719-3E22-AA45-97C7-E0462B0E60CD}"/>
              </a:ext>
            </a:extLst>
          </p:cNvPr>
          <p:cNvGrpSpPr/>
          <p:nvPr/>
        </p:nvGrpSpPr>
        <p:grpSpPr>
          <a:xfrm>
            <a:off x="8543205" y="4384685"/>
            <a:ext cx="1472881" cy="1019454"/>
            <a:chOff x="4936082" y="3436355"/>
            <a:chExt cx="1472881" cy="11178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C2F08E-E616-DE43-BFEB-38B30491D008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CA4904-8AD2-074A-AFBD-7B82933C8885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5FC817C-D930-C945-BDB3-AA85BA9081B4}"/>
              </a:ext>
            </a:extLst>
          </p:cNvPr>
          <p:cNvSpPr/>
          <p:nvPr/>
        </p:nvSpPr>
        <p:spPr>
          <a:xfrm>
            <a:off x="8564071" y="4688138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B5C17E-A232-374A-8822-B207D06650E0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2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15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DD6910-DA5A-7F40-AE8E-058E190A3D4F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0BF84A-505B-4F41-8F5A-34348682FD91}"/>
              </a:ext>
            </a:extLst>
          </p:cNvPr>
          <p:cNvGrpSpPr/>
          <p:nvPr/>
        </p:nvGrpSpPr>
        <p:grpSpPr>
          <a:xfrm>
            <a:off x="9489128" y="1143129"/>
            <a:ext cx="1472881" cy="1057163"/>
            <a:chOff x="6370909" y="4346976"/>
            <a:chExt cx="1472881" cy="10571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9AD76A-5015-F74D-95F3-B19A59B90DF7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7D59F-0D7C-1E4A-978C-1506B7E6D44E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B3CA75-015B-5143-B934-0D9039A039A5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35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16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563500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6077432" y="1205628"/>
            <a:ext cx="3927144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Sniglet" pitchFamily="82" charset="0"/>
              </a:rPr>
              <a:t>Edit the chunk from Step 2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0BF84A-505B-4F41-8F5A-34348682FD91}"/>
              </a:ext>
            </a:extLst>
          </p:cNvPr>
          <p:cNvGrpSpPr/>
          <p:nvPr/>
        </p:nvGrpSpPr>
        <p:grpSpPr>
          <a:xfrm>
            <a:off x="9489128" y="1143129"/>
            <a:ext cx="1472881" cy="1057163"/>
            <a:chOff x="6370909" y="4346976"/>
            <a:chExt cx="1472881" cy="10571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9AD76A-5015-F74D-95F3-B19A59B90DF7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7D59F-0D7C-1E4A-978C-1506B7E6D44E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B3CA75-015B-5143-B934-0D9039A039A5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00A12B-6073-5A46-8284-90B50E7DD2F9}"/>
              </a:ext>
            </a:extLst>
          </p:cNvPr>
          <p:cNvGrpSpPr/>
          <p:nvPr/>
        </p:nvGrpSpPr>
        <p:grpSpPr>
          <a:xfrm>
            <a:off x="6596221" y="3398704"/>
            <a:ext cx="1710797" cy="1996973"/>
            <a:chOff x="6929620" y="4423096"/>
            <a:chExt cx="1710797" cy="19969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17ABD-0CD8-6347-B2A5-A9F1BDF0C661}"/>
                </a:ext>
              </a:extLst>
            </p:cNvPr>
            <p:cNvSpPr/>
            <p:nvPr/>
          </p:nvSpPr>
          <p:spPr>
            <a:xfrm>
              <a:off x="6929620" y="4707955"/>
              <a:ext cx="1710797" cy="120251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E33E01-FFB6-B849-8E80-1F4D221ACE0B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EC785-8A88-DB4C-A1BF-7DCFC341677E}"/>
                </a:ext>
              </a:extLst>
            </p:cNvPr>
            <p:cNvSpPr txBox="1"/>
            <p:nvPr/>
          </p:nvSpPr>
          <p:spPr>
            <a:xfrm>
              <a:off x="7026905" y="6019959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niglet" pitchFamily="82" charset="0"/>
                </a:rPr>
                <a:t>Fake Chunk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3F5EBC4-0D13-7144-9B66-D9FB83B6435F}"/>
              </a:ext>
            </a:extLst>
          </p:cNvPr>
          <p:cNvCxnSpPr>
            <a:cxnSpLocks/>
          </p:cNvCxnSpPr>
          <p:nvPr/>
        </p:nvCxnSpPr>
        <p:spPr>
          <a:xfrm>
            <a:off x="6151419" y="2356073"/>
            <a:ext cx="433645" cy="13550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34B83-E78E-414B-B5CF-ECFB1F874B27}"/>
              </a:ext>
            </a:extLst>
          </p:cNvPr>
          <p:cNvSpPr/>
          <p:nvPr/>
        </p:nvSpPr>
        <p:spPr>
          <a:xfrm>
            <a:off x="6584621" y="3707795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23040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17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563500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6077432" y="1205628"/>
            <a:ext cx="3927144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 x 3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00A12B-6073-5A46-8284-90B50E7DD2F9}"/>
              </a:ext>
            </a:extLst>
          </p:cNvPr>
          <p:cNvGrpSpPr/>
          <p:nvPr/>
        </p:nvGrpSpPr>
        <p:grpSpPr>
          <a:xfrm>
            <a:off x="6596221" y="3398704"/>
            <a:ext cx="1710797" cy="1996973"/>
            <a:chOff x="6929620" y="4423096"/>
            <a:chExt cx="1710797" cy="19969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17ABD-0CD8-6347-B2A5-A9F1BDF0C661}"/>
                </a:ext>
              </a:extLst>
            </p:cNvPr>
            <p:cNvSpPr/>
            <p:nvPr/>
          </p:nvSpPr>
          <p:spPr>
            <a:xfrm>
              <a:off x="6929620" y="4707955"/>
              <a:ext cx="1710797" cy="120251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E33E01-FFB6-B849-8E80-1F4D221ACE0B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EC785-8A88-DB4C-A1BF-7DCFC341677E}"/>
                </a:ext>
              </a:extLst>
            </p:cNvPr>
            <p:cNvSpPr txBox="1"/>
            <p:nvPr/>
          </p:nvSpPr>
          <p:spPr>
            <a:xfrm>
              <a:off x="7026905" y="6019959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niglet" pitchFamily="82" charset="0"/>
                </a:rPr>
                <a:t>Fake Chunk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3F5EBC4-0D13-7144-9B66-D9FB83B6435F}"/>
              </a:ext>
            </a:extLst>
          </p:cNvPr>
          <p:cNvCxnSpPr>
            <a:cxnSpLocks/>
          </p:cNvCxnSpPr>
          <p:nvPr/>
        </p:nvCxnSpPr>
        <p:spPr>
          <a:xfrm>
            <a:off x="6151419" y="2356073"/>
            <a:ext cx="433645" cy="13550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34B83-E78E-414B-B5CF-ECFB1F874B27}"/>
              </a:ext>
            </a:extLst>
          </p:cNvPr>
          <p:cNvSpPr/>
          <p:nvPr/>
        </p:nvSpPr>
        <p:spPr>
          <a:xfrm>
            <a:off x="6584621" y="3707795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3487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E54110-C745-475F-833F-17BF0D6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</p:spPr>
        <p:txBody>
          <a:bodyPr/>
          <a:lstStyle/>
          <a:p>
            <a:r>
              <a:rPr lang="en-US" dirty="0"/>
              <a:t>Heap is fun!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C931DD-7F88-41F9-BD56-ED4AD073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</p:spPr>
        <p:txBody>
          <a:bodyPr/>
          <a:lstStyle/>
          <a:p>
            <a:pPr marL="50799" indent="0">
              <a:buNone/>
            </a:pPr>
            <a:r>
              <a:rPr lang="en-US" sz="2800" dirty="0"/>
              <a:t>Service IP:  107.21.135.41              Port: 1</a:t>
            </a:r>
            <a:r>
              <a:rPr lang="en-US" altLang="zh-CN" sz="2800" dirty="0"/>
              <a:t>6666</a:t>
            </a:r>
            <a:endParaRPr lang="en-US" sz="2800" dirty="0"/>
          </a:p>
          <a:p>
            <a:pPr marL="50799" indent="0">
              <a:buNone/>
            </a:pPr>
            <a:r>
              <a:rPr lang="en-US" sz="2800" dirty="0"/>
              <a:t>Service file:</a:t>
            </a:r>
          </a:p>
          <a:p>
            <a:r>
              <a:rPr lang="en-US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https://cse545.tiffanybao.com/labs/week16/double_free.c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https://cse545.tiffanybao.com/labs/week16/</a:t>
            </a:r>
            <a:r>
              <a:rPr lang="en-US" altLang="zh-CN" sz="1800" dirty="0" err="1">
                <a:solidFill>
                  <a:schemeClr val="accent6"/>
                </a:solidFill>
              </a:rPr>
              <a:t>double</a:t>
            </a:r>
            <a:r>
              <a:rPr lang="en-US" sz="1800" dirty="0" err="1">
                <a:solidFill>
                  <a:schemeClr val="accent6"/>
                </a:solidFill>
              </a:rPr>
              <a:t>_free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https://cse545.tiffanybao.com/labs/week16/libc.so.6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https://cse545.tiffanybao.com/labs/week16/ld-2.27.so</a:t>
            </a:r>
            <a:endParaRPr lang="en-US" sz="1800" dirty="0">
              <a:solidFill>
                <a:schemeClr val="accent6"/>
              </a:solidFill>
            </a:endParaRPr>
          </a:p>
          <a:p>
            <a:endParaRPr lang="en-US" sz="1800" dirty="0">
              <a:solidFill>
                <a:schemeClr val="accent6"/>
              </a:solidFill>
            </a:endParaRPr>
          </a:p>
          <a:p>
            <a:pPr marL="50799" indent="0">
              <a:buNone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CA042-3813-7845-B2BC-C44A48DB37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B8AB1F1C-5B97-FA47-A21B-131B164DAC8F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5;p16">
            <a:extLst>
              <a:ext uri="{FF2B5EF4-FFF2-40B4-BE49-F238E27FC236}">
                <a16:creationId xmlns:a16="http://schemas.microsoft.com/office/drawing/2014/main" id="{2B9DF7B9-0351-334A-AC17-20409DD9D608}"/>
              </a:ext>
            </a:extLst>
          </p:cNvPr>
          <p:cNvSpPr txBox="1">
            <a:spLocks/>
          </p:cNvSpPr>
          <p:nvPr/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latin typeface="Bangers" pitchFamily="2" charset="77"/>
              </a:rPr>
              <a:t>Announcement</a:t>
            </a:r>
          </a:p>
        </p:txBody>
      </p:sp>
      <p:sp>
        <p:nvSpPr>
          <p:cNvPr id="6" name="Google Shape;106;p16">
            <a:extLst>
              <a:ext uri="{FF2B5EF4-FFF2-40B4-BE49-F238E27FC236}">
                <a16:creationId xmlns:a16="http://schemas.microsoft.com/office/drawing/2014/main" id="{2895F2F4-42CF-2C4C-8253-78001E4621D4}"/>
              </a:ext>
            </a:extLst>
          </p:cNvPr>
          <p:cNvSpPr txBox="1">
            <a:spLocks/>
          </p:cNvSpPr>
          <p:nvPr/>
        </p:nvSpPr>
        <p:spPr>
          <a:xfrm>
            <a:off x="1402733" y="2061267"/>
            <a:ext cx="9290800" cy="343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niglet"/>
              <a:buNone/>
              <a:defRPr sz="1867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Assignment 3 is released, </a:t>
            </a:r>
            <a:r>
              <a:rPr lang="en-US" sz="2800" dirty="0" err="1"/>
              <a:t>ddl</a:t>
            </a:r>
            <a:r>
              <a:rPr lang="en-US" sz="2800" dirty="0"/>
              <a:t>: 4/30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Final: All previous challenges combined,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28 challenges, 112 points in total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Due: 5/7</a:t>
            </a:r>
          </a:p>
          <a:p>
            <a:pPr marL="101598" indent="0" algn="l">
              <a:buSzPts val="24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3045144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debug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Leak </a:t>
            </a:r>
            <a:r>
              <a:rPr lang="en-US" dirty="0" err="1"/>
              <a:t>Libc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Base Address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005AC-AC01-E847-B2CD-2EC52EB9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3BA5B-830F-7945-B3FA-96737B97A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15E4C-F411-E945-9B43-467E9FAE51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CE283-5600-2940-9ADA-2E7FF6A5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95" y="1041421"/>
            <a:ext cx="6762410" cy="4980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E695B2-BA7A-8C4D-B3C7-6203D9BD9AA6}"/>
              </a:ext>
            </a:extLst>
          </p:cNvPr>
          <p:cNvSpPr/>
          <p:nvPr/>
        </p:nvSpPr>
        <p:spPr>
          <a:xfrm>
            <a:off x="2553629" y="2754351"/>
            <a:ext cx="7058722" cy="47950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3ACC-62AC-8548-9410-87ED7B37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find a fake chunk with </a:t>
            </a:r>
            <a:r>
              <a:rPr lang="en-US" dirty="0" err="1"/>
              <a:t>libc</a:t>
            </a:r>
            <a:r>
              <a:rPr lang="en-US" dirty="0"/>
              <a:t>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EC1D-8008-BF49-8109-A9FB185D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4306691" cy="3847374"/>
          </a:xfrm>
        </p:spPr>
        <p:txBody>
          <a:bodyPr/>
          <a:lstStyle/>
          <a:p>
            <a:r>
              <a:rPr lang="en-US" dirty="0"/>
              <a:t>Find a memory location that satisfy the necessary condition for a fake chunk</a:t>
            </a:r>
          </a:p>
          <a:p>
            <a:r>
              <a:rPr lang="en-US" dirty="0"/>
              <a:t>The </a:t>
            </a:r>
            <a:r>
              <a:rPr lang="en-US" dirty="0" err="1"/>
              <a:t>libc</a:t>
            </a:r>
            <a:r>
              <a:rPr lang="en-US" dirty="0"/>
              <a:t> information is contained in the fake chunk</a:t>
            </a:r>
          </a:p>
          <a:p>
            <a:r>
              <a:rPr lang="en-US" dirty="0"/>
              <a:t>e.g., 0x602248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82DA-70BE-D24E-9583-F781D616C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191A0-697A-5446-9B78-C86A94694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52" r="13288"/>
          <a:stretch/>
        </p:blipFill>
        <p:spPr>
          <a:xfrm>
            <a:off x="5882236" y="2479916"/>
            <a:ext cx="4811263" cy="1128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7A405F-184A-BB4D-8085-5B9DEB4A1187}"/>
              </a:ext>
            </a:extLst>
          </p:cNvPr>
          <p:cNvSpPr/>
          <p:nvPr/>
        </p:nvSpPr>
        <p:spPr>
          <a:xfrm>
            <a:off x="5779968" y="3071990"/>
            <a:ext cx="4821203" cy="58019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23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6290507" cy="1801746"/>
            <a:chOff x="2132056" y="3782588"/>
            <a:chExt cx="6290507" cy="18017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0"/>
              <a:ext cx="5653154" cy="1342834"/>
              <a:chOff x="2158246" y="2866632"/>
              <a:chExt cx="5653154" cy="1472459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159212"/>
                <a:chOff x="2530037" y="3436355"/>
                <a:chExt cx="1472881" cy="115921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AF8019-BDBF-0D40-9E05-545CDC3E0132}"/>
              </a:ext>
            </a:extLst>
          </p:cNvPr>
          <p:cNvGrpSpPr/>
          <p:nvPr/>
        </p:nvGrpSpPr>
        <p:grpSpPr>
          <a:xfrm>
            <a:off x="5922193" y="2880177"/>
            <a:ext cx="662871" cy="1365071"/>
            <a:chOff x="6266749" y="3383759"/>
            <a:chExt cx="662871" cy="1365071"/>
          </a:xfrm>
        </p:grpSpPr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F9AF722C-D1AE-F740-952A-2F6CEE672C17}"/>
                </a:ext>
              </a:extLst>
            </p:cNvPr>
            <p:cNvCxnSpPr>
              <a:cxnSpLocks/>
            </p:cNvCxnSpPr>
            <p:nvPr/>
          </p:nvCxnSpPr>
          <p:spPr>
            <a:xfrm>
              <a:off x="6495975" y="3383759"/>
              <a:ext cx="433645" cy="135504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C79E3-2C8A-3940-9256-C0182818F5BE}"/>
                </a:ext>
              </a:extLst>
            </p:cNvPr>
            <p:cNvSpPr/>
            <p:nvPr/>
          </p:nvSpPr>
          <p:spPr>
            <a:xfrm>
              <a:off x="6266749" y="4380840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2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E38A8C0-5153-3B4E-B90C-3F3533F1D191}"/>
              </a:ext>
            </a:extLst>
          </p:cNvPr>
          <p:cNvSpPr/>
          <p:nvPr/>
        </p:nvSpPr>
        <p:spPr>
          <a:xfrm>
            <a:off x="2812320" y="287722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FCF66B-7BF0-AC48-886F-FA8B29EB9444}"/>
              </a:ext>
            </a:extLst>
          </p:cNvPr>
          <p:cNvSpPr/>
          <p:nvPr/>
        </p:nvSpPr>
        <p:spPr>
          <a:xfrm>
            <a:off x="4713737" y="2903548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2A585-973D-8541-A078-476989D99EC1}"/>
              </a:ext>
            </a:extLst>
          </p:cNvPr>
          <p:cNvSpPr/>
          <p:nvPr/>
        </p:nvSpPr>
        <p:spPr>
          <a:xfrm>
            <a:off x="6628679" y="2883672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D8747-0D44-3347-A8BB-4B5BF85930C8}"/>
              </a:ext>
            </a:extLst>
          </p:cNvPr>
          <p:cNvGrpSpPr/>
          <p:nvPr/>
        </p:nvGrpSpPr>
        <p:grpSpPr>
          <a:xfrm>
            <a:off x="6585064" y="3373702"/>
            <a:ext cx="2261080" cy="2542785"/>
            <a:chOff x="6929620" y="3877284"/>
            <a:chExt cx="2261080" cy="25427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700AA-363A-6247-A35D-233365E33EDE}"/>
                </a:ext>
              </a:extLst>
            </p:cNvPr>
            <p:cNvGrpSpPr/>
            <p:nvPr/>
          </p:nvGrpSpPr>
          <p:grpSpPr>
            <a:xfrm>
              <a:off x="6929620" y="4423096"/>
              <a:ext cx="1710797" cy="1996973"/>
              <a:chOff x="6929620" y="4423096"/>
              <a:chExt cx="1710797" cy="199697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1B40A9-D6EC-4F48-BBB2-070324F61443}"/>
                  </a:ext>
                </a:extLst>
              </p:cNvPr>
              <p:cNvSpPr/>
              <p:nvPr/>
            </p:nvSpPr>
            <p:spPr>
              <a:xfrm>
                <a:off x="6929620" y="4707955"/>
                <a:ext cx="1710797" cy="120251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A203B5-E9D3-B242-AFBE-F9C877B2A0F8}"/>
                  </a:ext>
                </a:extLst>
              </p:cNvPr>
              <p:cNvSpPr/>
              <p:nvPr/>
            </p:nvSpPr>
            <p:spPr>
              <a:xfrm>
                <a:off x="6929620" y="4423096"/>
                <a:ext cx="1710797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04EA66-6836-5A4A-9F8B-8AC51489FB07}"/>
                  </a:ext>
                </a:extLst>
              </p:cNvPr>
              <p:cNvSpPr txBox="1"/>
              <p:nvPr/>
            </p:nvSpPr>
            <p:spPr>
              <a:xfrm>
                <a:off x="7026905" y="6019959"/>
                <a:ext cx="1508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niglet" pitchFamily="82" charset="0"/>
                  </a:rPr>
                  <a:t>Fake Chunk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8A1868-DC13-0B49-BF23-196FDA083D7A}"/>
                </a:ext>
              </a:extLst>
            </p:cNvPr>
            <p:cNvSpPr/>
            <p:nvPr/>
          </p:nvSpPr>
          <p:spPr>
            <a:xfrm>
              <a:off x="8822710" y="3877284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1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FB4CAB6-A260-8748-9E67-DB8248566E99}"/>
              </a:ext>
            </a:extLst>
          </p:cNvPr>
          <p:cNvSpPr/>
          <p:nvPr/>
        </p:nvSpPr>
        <p:spPr>
          <a:xfrm>
            <a:off x="6584621" y="4577587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libc</a:t>
            </a:r>
            <a:r>
              <a:rPr lang="en-US" sz="2000" dirty="0">
                <a:latin typeface="Sniglet" pitchFamily="82" charset="0"/>
              </a:rPr>
              <a:t>-related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address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3477B-7D65-6B4D-B468-6487F35CE79D}"/>
              </a:ext>
            </a:extLst>
          </p:cNvPr>
          <p:cNvGrpSpPr/>
          <p:nvPr/>
        </p:nvGrpSpPr>
        <p:grpSpPr>
          <a:xfrm>
            <a:off x="8387639" y="3772652"/>
            <a:ext cx="1426548" cy="369332"/>
            <a:chOff x="8387639" y="3772652"/>
            <a:chExt cx="1426548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F0DC3D-5678-EE49-86E6-0D579E43BD76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4FEAF19-00BE-3C47-8FA3-71972940D44C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24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A3FF91-C47A-0C4E-8BE4-36B034651308}"/>
              </a:ext>
            </a:extLst>
          </p:cNvPr>
          <p:cNvGrpSpPr/>
          <p:nvPr/>
        </p:nvGrpSpPr>
        <p:grpSpPr>
          <a:xfrm>
            <a:off x="1641020" y="1270027"/>
            <a:ext cx="8440469" cy="1764649"/>
            <a:chOff x="1942100" y="1281178"/>
            <a:chExt cx="8440469" cy="1764649"/>
          </a:xfrm>
        </p:grpSpPr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3A5036C8-0D91-E544-B279-59A4A8FE55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6F60767-A53F-4143-8DC7-51E74C988347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4D2AFA-D239-1E4D-9DEE-30F9CBB579C1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485ABC-505D-9C47-9AF6-1F11F7A228F7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D80BBE2-9B10-114F-99AD-AA42C1717ED0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EB7CD47-FF66-1B42-90AE-B25A3C2447A9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14DF385-F34B-C848-A010-B7BA6F098F5C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8447255-1195-4545-B3BA-171B758C46F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6940C86-E82F-F84C-8F38-08DBCFC46686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5C294F-FFBF-DF44-90DF-3C31C58C0100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750F0D5-B620-F44D-B9D0-ADE75598A228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0910433-FE7E-654E-82AC-4818CE05EEB5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25B1037-F194-C840-A82F-C89B0AB1B505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066C39A-7A4F-AC42-A804-37550095D890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6587992-16C1-F54C-9393-9E80A2EDC011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7FF47AA-C0F0-A446-89E9-D750615DDDE1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191033-0F35-E548-86EB-5625C34F277D}"/>
              </a:ext>
            </a:extLst>
          </p:cNvPr>
          <p:cNvGrpSpPr/>
          <p:nvPr/>
        </p:nvGrpSpPr>
        <p:grpSpPr>
          <a:xfrm>
            <a:off x="8287280" y="4151793"/>
            <a:ext cx="1426548" cy="369332"/>
            <a:chOff x="8387639" y="3772652"/>
            <a:chExt cx="1426548" cy="3693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CAB7E9-6805-7746-AA61-422E665FBB16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DF343B8-5B51-5A49-8E84-E3AC491136CF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31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25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CA64F0-E61E-FE4F-81EF-290761ED30D5}"/>
              </a:ext>
            </a:extLst>
          </p:cNvPr>
          <p:cNvGrpSpPr/>
          <p:nvPr/>
        </p:nvGrpSpPr>
        <p:grpSpPr>
          <a:xfrm>
            <a:off x="8331884" y="4118338"/>
            <a:ext cx="1426548" cy="369332"/>
            <a:chOff x="8387639" y="3772652"/>
            <a:chExt cx="1426548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6B0ED7-33C8-0F47-A964-EC794100C2FB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87D826-2694-674B-872B-CD2DCBF1F4B7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390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26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6F0096-9174-C442-B39F-AE32B5FEA8B8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830E72-80F0-254C-8AEF-FFA04360BECC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FB6030-7AF7-0048-A30E-939C79A63451}"/>
              </a:ext>
            </a:extLst>
          </p:cNvPr>
          <p:cNvGrpSpPr/>
          <p:nvPr/>
        </p:nvGrpSpPr>
        <p:grpSpPr>
          <a:xfrm>
            <a:off x="8331884" y="4118338"/>
            <a:ext cx="1426548" cy="369332"/>
            <a:chOff x="8387639" y="3772652"/>
            <a:chExt cx="1426548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11926-9E5D-F749-9A28-602A923542C7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61D9E59-41F9-6B44-BB74-B4E611EF4AE7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94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27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B51B7-399D-E14C-8DFD-EB0DC9D29ECE}"/>
              </a:ext>
            </a:extLst>
          </p:cNvPr>
          <p:cNvGrpSpPr/>
          <p:nvPr/>
        </p:nvGrpSpPr>
        <p:grpSpPr>
          <a:xfrm>
            <a:off x="5144453" y="1970734"/>
            <a:ext cx="1472881" cy="1285520"/>
            <a:chOff x="2809897" y="1777435"/>
            <a:chExt cx="1472881" cy="128552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A2EC20-345C-E543-88BD-25B27EED242D}"/>
                </a:ext>
              </a:extLst>
            </p:cNvPr>
            <p:cNvGrpSpPr/>
            <p:nvPr/>
          </p:nvGrpSpPr>
          <p:grpSpPr>
            <a:xfrm>
              <a:off x="2809897" y="1777435"/>
              <a:ext cx="1472881" cy="1285520"/>
              <a:chOff x="4936082" y="3436355"/>
              <a:chExt cx="1472881" cy="140961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D2E180-0E87-CB44-B8EE-0EA8C8730545}"/>
                  </a:ext>
                </a:extLst>
              </p:cNvPr>
              <p:cNvSpPr/>
              <p:nvPr/>
            </p:nvSpPr>
            <p:spPr>
              <a:xfrm>
                <a:off x="4936082" y="3751253"/>
                <a:ext cx="1472881" cy="109471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2EABD0-63B9-9E4B-A2AD-83C9545E61E3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612C6C0-0CC4-814C-9117-6FE6E3AF95F7}"/>
                </a:ext>
              </a:extLst>
            </p:cNvPr>
            <p:cNvSpPr/>
            <p:nvPr/>
          </p:nvSpPr>
          <p:spPr>
            <a:xfrm>
              <a:off x="2836401" y="2060785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5DF2C-A0AB-B841-A0D2-1F794C55E424}"/>
              </a:ext>
            </a:extLst>
          </p:cNvPr>
          <p:cNvCxnSpPr/>
          <p:nvPr/>
        </p:nvCxnSpPr>
        <p:spPr>
          <a:xfrm>
            <a:off x="4578746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246747-57D8-9C46-B28C-69D955E1A1CC}"/>
              </a:ext>
            </a:extLst>
          </p:cNvPr>
          <p:cNvGrpSpPr/>
          <p:nvPr/>
        </p:nvGrpSpPr>
        <p:grpSpPr>
          <a:xfrm>
            <a:off x="4578746" y="1502720"/>
            <a:ext cx="1392745" cy="369332"/>
            <a:chOff x="8421442" y="3772652"/>
            <a:chExt cx="1392745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99EAE5-AC53-E240-AD8B-FF8BC5A5613E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FDB3EC-1859-3140-BCA9-124E3DADFA78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8421442" y="3957318"/>
              <a:ext cx="166127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15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DACF-EB98-F041-A7AC-73F726F6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B63D-4BA4-8A42-9D15-EC698CDBA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Finding a fake chunk like such may not be easy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address of fake chunk may also change</a:t>
            </a:r>
          </a:p>
          <a:p>
            <a:pPr lvl="1"/>
            <a:r>
              <a:rPr lang="en-US" dirty="0"/>
              <a:t>E.g., PIE and ASLR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51CEF-0486-4546-BC35-E8E856647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69A5D-9893-BD46-B892-D27D92C94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</a:t>
            </a:fld>
            <a:endParaRPr lang="en-US"/>
          </a:p>
        </p:txBody>
      </p:sp>
      <p:sp>
        <p:nvSpPr>
          <p:cNvPr id="4" name="Google Shape;105;p16">
            <a:extLst>
              <a:ext uri="{FF2B5EF4-FFF2-40B4-BE49-F238E27FC236}">
                <a16:creationId xmlns:a16="http://schemas.microsoft.com/office/drawing/2014/main" id="{3DCE1BBB-4D8D-DC42-B17A-8CD4044FAEB1}"/>
              </a:ext>
            </a:extLst>
          </p:cNvPr>
          <p:cNvSpPr txBox="1">
            <a:spLocks/>
          </p:cNvSpPr>
          <p:nvPr/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latin typeface="Bangers" pitchFamily="2" charset="77"/>
              </a:rPr>
              <a:t>Final Score</a:t>
            </a:r>
          </a:p>
        </p:txBody>
      </p:sp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E9E4210F-D893-9B4B-8753-9E03C532808D}"/>
              </a:ext>
            </a:extLst>
          </p:cNvPr>
          <p:cNvSpPr txBox="1">
            <a:spLocks/>
          </p:cNvSpPr>
          <p:nvPr/>
        </p:nvSpPr>
        <p:spPr>
          <a:xfrm>
            <a:off x="1402733" y="2061267"/>
            <a:ext cx="9290800" cy="343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niglet"/>
              <a:buNone/>
              <a:defRPr sz="1867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Assignment 1-3: 85%, every assignment accounts for 85% / 3 = 28.33%</a:t>
            </a:r>
          </a:p>
          <a:p>
            <a:pPr marL="749313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e.g., Assignment 1: 11 / 10 * 28.33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Final: 15%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Participation: 10%</a:t>
            </a:r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44498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Track: TO BE RELEASED</a:t>
            </a:r>
          </a:p>
        </p:txBody>
      </p:sp>
    </p:spTree>
    <p:extLst>
      <p:ext uri="{BB962C8B-B14F-4D97-AF65-F5344CB8AC3E}">
        <p14:creationId xmlns:p14="http://schemas.microsoft.com/office/powerpoint/2010/main" val="2171694146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BD5C-E3A3-5642-AA2D-6EEB659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unsorted bins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8B69-879E-D14D-A103-DE3EFEC9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713" y="2864138"/>
            <a:ext cx="2588368" cy="1367744"/>
          </a:xfrm>
        </p:spPr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rgbClr val="FF0000"/>
                </a:solidFill>
              </a:rPr>
              <a:t>-&gt;</a:t>
            </a:r>
            <a:r>
              <a:rPr lang="en-US" dirty="0"/>
              <a:t> Forward</a:t>
            </a:r>
          </a:p>
          <a:p>
            <a:pPr marL="50799" indent="0">
              <a:buNone/>
            </a:pPr>
            <a:r>
              <a:rPr lang="en-US" dirty="0">
                <a:solidFill>
                  <a:schemeClr val="accent6"/>
                </a:solidFill>
              </a:rPr>
              <a:t>&lt;-</a:t>
            </a:r>
            <a:r>
              <a:rPr lang="en-US" dirty="0"/>
              <a:t> Backward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EEBF-249B-C247-9840-8B9E0FDDC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99AE9-D757-0B4B-9B91-E756B4E15D39}"/>
              </a:ext>
            </a:extLst>
          </p:cNvPr>
          <p:cNvSpPr/>
          <p:nvPr/>
        </p:nvSpPr>
        <p:spPr>
          <a:xfrm>
            <a:off x="2327516" y="2394600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siz0x20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3113-8068-9B46-800B-0FE2B4913FE3}"/>
              </a:ext>
            </a:extLst>
          </p:cNvPr>
          <p:cNvSpPr/>
          <p:nvPr/>
        </p:nvSpPr>
        <p:spPr>
          <a:xfrm>
            <a:off x="3269284" y="3696609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AEF1426-1AAD-F04F-BA6A-118B4EE03925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 rot="16200000" flipH="1">
            <a:off x="2656716" y="3334527"/>
            <a:ext cx="885701" cy="33943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9F268-FCE2-C240-A46B-28E7A6DAC7D6}"/>
              </a:ext>
            </a:extLst>
          </p:cNvPr>
          <p:cNvSpPr/>
          <p:nvPr/>
        </p:nvSpPr>
        <p:spPr>
          <a:xfrm>
            <a:off x="4613990" y="4377925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6BB7272-25DA-1A43-846C-8E3373BAD8F2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4027388" y="4041810"/>
            <a:ext cx="430830" cy="742373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8BE338D-9B19-7A4E-AEE2-81D52C6693AF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5372703" y="4722518"/>
            <a:ext cx="445224" cy="757984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A1B3F-8D6A-3B44-A6D4-DD7EA2A40518}"/>
              </a:ext>
            </a:extLst>
          </p:cNvPr>
          <p:cNvSpPr/>
          <p:nvPr/>
        </p:nvSpPr>
        <p:spPr>
          <a:xfrm>
            <a:off x="5974307" y="5073635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3AC7103-A714-8849-9A41-AA50E56542E0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rot="16200000" flipV="1">
            <a:off x="4629723" y="3791324"/>
            <a:ext cx="430829" cy="742373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4629F6E-1C13-D843-8B37-BFBC66E21185}"/>
              </a:ext>
            </a:extLst>
          </p:cNvPr>
          <p:cNvCxnSpPr>
            <a:cxnSpLocks/>
            <a:stCxn id="14" idx="0"/>
            <a:endCxn id="11" idx="3"/>
          </p:cNvCxnSpPr>
          <p:nvPr/>
        </p:nvCxnSpPr>
        <p:spPr>
          <a:xfrm rot="16200000" flipV="1">
            <a:off x="5975037" y="4472032"/>
            <a:ext cx="445223" cy="757984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093D99DD-6221-7940-A346-40834C357F2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0183" y="3021368"/>
            <a:ext cx="594917" cy="70459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45837DE-C067-C54B-B99E-82A62B8BAECF}"/>
              </a:ext>
            </a:extLst>
          </p:cNvPr>
          <p:cNvCxnSpPr>
            <a:cxnSpLocks/>
          </p:cNvCxnSpPr>
          <p:nvPr/>
        </p:nvCxnSpPr>
        <p:spPr>
          <a:xfrm rot="5400000" flipH="1">
            <a:off x="3262466" y="2494607"/>
            <a:ext cx="2513213" cy="3646791"/>
          </a:xfrm>
          <a:prstGeom prst="bentConnector3">
            <a:avLst>
              <a:gd name="adj1" fmla="val -9096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57059860-E8F4-EA45-9A6D-0D17C89D7CE0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16200000" flipH="1">
            <a:off x="3163240" y="2161209"/>
            <a:ext cx="3180008" cy="3646791"/>
          </a:xfrm>
          <a:prstGeom prst="bentConnector5">
            <a:avLst>
              <a:gd name="adj1" fmla="val -7189"/>
              <a:gd name="adj2" fmla="val -27974"/>
              <a:gd name="adj3" fmla="val 113501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C09BA84-E241-5640-8DED-95484A34CB5A}"/>
              </a:ext>
            </a:extLst>
          </p:cNvPr>
          <p:cNvSpPr/>
          <p:nvPr/>
        </p:nvSpPr>
        <p:spPr>
          <a:xfrm>
            <a:off x="2943686" y="2633031"/>
            <a:ext cx="561986" cy="414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BK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CEE8BA-175B-514A-9927-7F55DBDBAA12}"/>
              </a:ext>
            </a:extLst>
          </p:cNvPr>
          <p:cNvSpPr/>
          <p:nvPr/>
        </p:nvSpPr>
        <p:spPr>
          <a:xfrm>
            <a:off x="2355614" y="2628330"/>
            <a:ext cx="561986" cy="414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FD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15547-D056-0941-80A8-D6D2D66581BC}"/>
              </a:ext>
            </a:extLst>
          </p:cNvPr>
          <p:cNvSpPr txBox="1"/>
          <p:nvPr/>
        </p:nvSpPr>
        <p:spPr>
          <a:xfrm>
            <a:off x="3824869" y="2486724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arena -&gt; bins</a:t>
            </a:r>
          </a:p>
        </p:txBody>
      </p:sp>
    </p:spTree>
    <p:extLst>
      <p:ext uri="{BB962C8B-B14F-4D97-AF65-F5344CB8AC3E}">
        <p14:creationId xmlns:p14="http://schemas.microsoft.com/office/powerpoint/2010/main" val="221620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4F63-79AF-1C4E-B403-9E0BF0CB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Unsorted Bin with one chunk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8993-6674-B94C-B12B-77E52DA0B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4E192D-4F37-6748-BD1E-C66026D54683}"/>
              </a:ext>
            </a:extLst>
          </p:cNvPr>
          <p:cNvGrpSpPr/>
          <p:nvPr/>
        </p:nvGrpSpPr>
        <p:grpSpPr>
          <a:xfrm>
            <a:off x="6895569" y="3245010"/>
            <a:ext cx="1472881" cy="1656864"/>
            <a:chOff x="3940211" y="3238518"/>
            <a:chExt cx="1472881" cy="16568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AF586B-D3D3-FE4C-9F0A-2F7DEA6F759F}"/>
                </a:ext>
              </a:extLst>
            </p:cNvPr>
            <p:cNvGrpSpPr/>
            <p:nvPr/>
          </p:nvGrpSpPr>
          <p:grpSpPr>
            <a:xfrm>
              <a:off x="3940211" y="3238518"/>
              <a:ext cx="1472881" cy="1656864"/>
              <a:chOff x="2530037" y="3436355"/>
              <a:chExt cx="1472881" cy="18168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4B2D47-8870-7B47-A539-3E54D101C346}"/>
                  </a:ext>
                </a:extLst>
              </p:cNvPr>
              <p:cNvSpPr/>
              <p:nvPr/>
            </p:nvSpPr>
            <p:spPr>
              <a:xfrm>
                <a:off x="2530037" y="3751252"/>
                <a:ext cx="1472881" cy="15019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86C85-D83C-6E49-8A11-BDD839025044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9135B-1370-FE47-8BED-0DABBD6E7C92}"/>
                </a:ext>
              </a:extLst>
            </p:cNvPr>
            <p:cNvSpPr/>
            <p:nvPr/>
          </p:nvSpPr>
          <p:spPr>
            <a:xfrm>
              <a:off x="3961524" y="3537265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DE9A1-882E-1F4A-940B-27D8659B8911}"/>
                </a:ext>
              </a:extLst>
            </p:cNvPr>
            <p:cNvSpPr/>
            <p:nvPr/>
          </p:nvSpPr>
          <p:spPr>
            <a:xfrm>
              <a:off x="3968959" y="3834632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bw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2175DF-22ED-3D48-B0B1-88B47EB5B740}"/>
              </a:ext>
            </a:extLst>
          </p:cNvPr>
          <p:cNvGrpSpPr/>
          <p:nvPr/>
        </p:nvGrpSpPr>
        <p:grpSpPr>
          <a:xfrm>
            <a:off x="2862821" y="3415788"/>
            <a:ext cx="1643399" cy="1650154"/>
            <a:chOff x="1991964" y="2414301"/>
            <a:chExt cx="1643399" cy="1650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F2A6E9-6209-F141-9A01-B26D43449C1D}"/>
                </a:ext>
              </a:extLst>
            </p:cNvPr>
            <p:cNvSpPr txBox="1"/>
            <p:nvPr/>
          </p:nvSpPr>
          <p:spPr>
            <a:xfrm>
              <a:off x="1991964" y="3129391"/>
              <a:ext cx="16433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fd</a:t>
              </a:r>
              <a:r>
                <a:rPr lang="en-US" sz="24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833D23-FF1A-CE4A-822E-49EEC5C373E9}"/>
                </a:ext>
              </a:extLst>
            </p:cNvPr>
            <p:cNvSpPr txBox="1"/>
            <p:nvPr/>
          </p:nvSpPr>
          <p:spPr>
            <a:xfrm>
              <a:off x="1991964" y="3602790"/>
              <a:ext cx="16433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bw</a:t>
              </a:r>
              <a:r>
                <a:rPr lang="en-US" sz="24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1CE57B-98B4-8A47-842F-5F5156F0D00B}"/>
                </a:ext>
              </a:extLst>
            </p:cNvPr>
            <p:cNvSpPr/>
            <p:nvPr/>
          </p:nvSpPr>
          <p:spPr>
            <a:xfrm>
              <a:off x="1991964" y="2414301"/>
              <a:ext cx="1643399" cy="712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53F0BA-AE04-4A40-99F4-89DB0F9CF38B}"/>
              </a:ext>
            </a:extLst>
          </p:cNvPr>
          <p:cNvSpPr txBox="1"/>
          <p:nvPr/>
        </p:nvSpPr>
        <p:spPr>
          <a:xfrm>
            <a:off x="2233423" y="5219833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main_arena</a:t>
            </a:r>
            <a:r>
              <a:rPr lang="en-US" sz="2000" dirty="0">
                <a:latin typeface="Courier" pitchFamily="2" charset="0"/>
              </a:rPr>
              <a:t> @ </a:t>
            </a:r>
            <a:r>
              <a:rPr lang="en-US" sz="2000" dirty="0" err="1">
                <a:latin typeface="Courier" pitchFamily="2" charset="0"/>
              </a:rPr>
              <a:t>glibc</a:t>
            </a:r>
            <a:endParaRPr lang="en-US" sz="2000" dirty="0">
              <a:latin typeface="Courier" pitchFamily="2" charset="0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1823C83-4EAF-A845-849B-E205C18A07F7}"/>
              </a:ext>
            </a:extLst>
          </p:cNvPr>
          <p:cNvCxnSpPr>
            <a:cxnSpLocks/>
          </p:cNvCxnSpPr>
          <p:nvPr/>
        </p:nvCxnSpPr>
        <p:spPr>
          <a:xfrm flipV="1">
            <a:off x="4534968" y="3241617"/>
            <a:ext cx="2360601" cy="9597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BFE52FD-3191-ED4C-8E82-CE41157C24B8}"/>
              </a:ext>
            </a:extLst>
          </p:cNvPr>
          <p:cNvCxnSpPr>
            <a:cxnSpLocks/>
          </p:cNvCxnSpPr>
          <p:nvPr/>
        </p:nvCxnSpPr>
        <p:spPr>
          <a:xfrm flipH="1" flipV="1">
            <a:off x="2862821" y="3445693"/>
            <a:ext cx="5483322" cy="89248"/>
          </a:xfrm>
          <a:prstGeom prst="bentConnector5">
            <a:avLst>
              <a:gd name="adj1" fmla="val -4169"/>
              <a:gd name="adj2" fmla="val 755569"/>
              <a:gd name="adj3" fmla="val 10416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AD2BF7F-AA66-9340-AF88-D8B9C77DC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677" y="3053812"/>
            <a:ext cx="2588368" cy="1367744"/>
          </a:xfrm>
        </p:spPr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rgbClr val="FF0000"/>
                </a:solidFill>
              </a:rPr>
              <a:t>-&gt;</a:t>
            </a:r>
            <a:r>
              <a:rPr lang="en-US" dirty="0"/>
              <a:t> Forward</a:t>
            </a:r>
          </a:p>
        </p:txBody>
      </p:sp>
    </p:spTree>
    <p:extLst>
      <p:ext uri="{BB962C8B-B14F-4D97-AF65-F5344CB8AC3E}">
        <p14:creationId xmlns:p14="http://schemas.microsoft.com/office/powerpoint/2010/main" val="322122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FA93-48B8-AD4A-B865-872435CF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7E5C-CC72-FE40-AC56-EEDFB8ECA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819" y="1375454"/>
            <a:ext cx="9290766" cy="38473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1168-5814-9F4E-9F20-896F81A4A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89FBE-6144-E040-871E-D982ECA4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5"/>
          <a:stretch/>
        </p:blipFill>
        <p:spPr>
          <a:xfrm>
            <a:off x="1370121" y="1642632"/>
            <a:ext cx="9121698" cy="68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750CA-CD2C-5E4B-AD70-E703C11A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20" y="2526310"/>
            <a:ext cx="9121698" cy="2881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10BBA1-9BBF-9A4E-82C7-0EB9D28C2A1D}"/>
              </a:ext>
            </a:extLst>
          </p:cNvPr>
          <p:cNvSpPr/>
          <p:nvPr/>
        </p:nvSpPr>
        <p:spPr>
          <a:xfrm>
            <a:off x="2718774" y="4388003"/>
            <a:ext cx="2308302" cy="32338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A48CE3-A71A-3D4B-83EE-7472DC4D7135}"/>
              </a:ext>
            </a:extLst>
          </p:cNvPr>
          <p:cNvCxnSpPr>
            <a:cxnSpLocks/>
          </p:cNvCxnSpPr>
          <p:nvPr/>
        </p:nvCxnSpPr>
        <p:spPr>
          <a:xfrm flipH="1" flipV="1">
            <a:off x="2863740" y="2328558"/>
            <a:ext cx="669075" cy="191448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double Free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</a:t>
            </a:fld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DB235984-5254-364A-9CE2-2995B27100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6627" y="1842603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BA3D9-A747-E547-B2B1-F6F91C7684A9}"/>
              </a:ext>
            </a:extLst>
          </p:cNvPr>
          <p:cNvGrpSpPr/>
          <p:nvPr/>
        </p:nvGrpSpPr>
        <p:grpSpPr>
          <a:xfrm>
            <a:off x="2762057" y="2025762"/>
            <a:ext cx="1472881" cy="1019461"/>
            <a:chOff x="2530037" y="3436355"/>
            <a:chExt cx="1472881" cy="11178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A522A-1F98-E040-AF37-4D21B65972FC}"/>
                </a:ext>
              </a:extLst>
            </p:cNvPr>
            <p:cNvSpPr/>
            <p:nvPr/>
          </p:nvSpPr>
          <p:spPr>
            <a:xfrm>
              <a:off x="2530037" y="3751254"/>
              <a:ext cx="1472881" cy="80297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C82156-83FF-514A-848B-24BCC3F64451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48DA-7C67-8D4C-8A57-46FCFBC029AF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79A4A3-60C5-2746-A80D-18CFD89283AF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DA0DB7-476F-BB47-BF4D-AD3A56738AB7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F6416-F480-2840-84AB-7E6D20A8BE9E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2C1D0-D82E-2549-BDE6-7E1E918A7E3B}"/>
              </a:ext>
            </a:extLst>
          </p:cNvPr>
          <p:cNvSpPr txBox="1"/>
          <p:nvPr/>
        </p:nvSpPr>
        <p:spPr>
          <a:xfrm>
            <a:off x="1562957" y="1281178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856A0-F6DD-4A4B-BA02-A71BBFB4F7AB}"/>
              </a:ext>
            </a:extLst>
          </p:cNvPr>
          <p:cNvSpPr/>
          <p:nvPr/>
        </p:nvSpPr>
        <p:spPr>
          <a:xfrm>
            <a:off x="2783370" y="2321934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8E6B-AC2A-4244-831E-FC414408FF19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4675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</a:t>
            </a:fld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DB235984-5254-364A-9CE2-2995B27100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6627" y="1842603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BA3D9-A747-E547-B2B1-F6F91C7684A9}"/>
              </a:ext>
            </a:extLst>
          </p:cNvPr>
          <p:cNvGrpSpPr/>
          <p:nvPr/>
        </p:nvGrpSpPr>
        <p:grpSpPr>
          <a:xfrm>
            <a:off x="2762057" y="2025762"/>
            <a:ext cx="1472881" cy="1019461"/>
            <a:chOff x="2530037" y="3436355"/>
            <a:chExt cx="1472881" cy="11178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A522A-1F98-E040-AF37-4D21B65972FC}"/>
                </a:ext>
              </a:extLst>
            </p:cNvPr>
            <p:cNvSpPr/>
            <p:nvPr/>
          </p:nvSpPr>
          <p:spPr>
            <a:xfrm>
              <a:off x="2530037" y="3751254"/>
              <a:ext cx="1472881" cy="80297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C82156-83FF-514A-848B-24BCC3F64451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48DA-7C67-8D4C-8A57-46FCFBC029AF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79A4A3-60C5-2746-A80D-18CFD89283AF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DA0DB7-476F-BB47-BF4D-AD3A56738AB7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F6416-F480-2840-84AB-7E6D20A8BE9E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2C1D0-D82E-2549-BDE6-7E1E918A7E3B}"/>
              </a:ext>
            </a:extLst>
          </p:cNvPr>
          <p:cNvSpPr txBox="1"/>
          <p:nvPr/>
        </p:nvSpPr>
        <p:spPr>
          <a:xfrm>
            <a:off x="1562957" y="1281178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856A0-F6DD-4A4B-BA02-A71BBFB4F7AB}"/>
              </a:ext>
            </a:extLst>
          </p:cNvPr>
          <p:cNvSpPr/>
          <p:nvPr/>
        </p:nvSpPr>
        <p:spPr>
          <a:xfrm>
            <a:off x="2783370" y="2321934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8E6B-AC2A-4244-831E-FC414408FF19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92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EB1321-0428-A946-A8BB-6E89732C5F76}"/>
              </a:ext>
            </a:extLst>
          </p:cNvPr>
          <p:cNvGrpSpPr/>
          <p:nvPr/>
        </p:nvGrpSpPr>
        <p:grpSpPr>
          <a:xfrm>
            <a:off x="1596416" y="1270027"/>
            <a:ext cx="8440469" cy="1764649"/>
            <a:chOff x="1942100" y="1281178"/>
            <a:chExt cx="8440469" cy="1764649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0636255-C5AE-4B4C-B0EE-8B64608D3A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76E89-EB2F-BB4D-99F1-79DC25F98C5D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97C478-6841-A241-BE65-B3AD538CA747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1F0DF2F-DF22-D84E-864C-44A5C2B535F6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45F54E-3223-B54E-83A6-3F04D462E2B6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8B52CE-3126-514E-8CF7-EFC8D377E1B2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6C921A-D8FD-EE48-B2F1-481E43280544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B3B38E-77AE-BE4E-8327-94269B6F581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89F301-2528-6D44-8510-01D362362063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8E7227F-29A6-9E4D-B7DD-08AC8F8F3A3A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1D1B5A-4950-7545-8CBE-D5D731E07AE0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E81EE5-CB3E-9546-8375-87CB99BF634C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4C122B-5DD1-1840-8F1E-6295A708D65A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C8901C-B501-7F4B-8BF0-DF954C50C48A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626C1D7-49FA-F645-9AD4-222535C0DFA0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8F28EFB-9183-E94D-B2CA-BF9162F3F7DB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53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EB1321-0428-A946-A8BB-6E89732C5F76}"/>
              </a:ext>
            </a:extLst>
          </p:cNvPr>
          <p:cNvGrpSpPr/>
          <p:nvPr/>
        </p:nvGrpSpPr>
        <p:grpSpPr>
          <a:xfrm>
            <a:off x="1596416" y="1270027"/>
            <a:ext cx="8440469" cy="1764649"/>
            <a:chOff x="1942100" y="1281178"/>
            <a:chExt cx="8440469" cy="1764649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0636255-C5AE-4B4C-B0EE-8B64608D3A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76E89-EB2F-BB4D-99F1-79DC25F98C5D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97C478-6841-A241-BE65-B3AD538CA747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1F0DF2F-DF22-D84E-864C-44A5C2B535F6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45F54E-3223-B54E-83A6-3F04D462E2B6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8B52CE-3126-514E-8CF7-EFC8D377E1B2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6C921A-D8FD-EE48-B2F1-481E43280544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B3B38E-77AE-BE4E-8327-94269B6F581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89F301-2528-6D44-8510-01D362362063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8E7227F-29A6-9E4D-B7DD-08AC8F8F3A3A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1D1B5A-4950-7545-8CBE-D5D731E07AE0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E81EE5-CB3E-9546-8375-87CB99BF634C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4C122B-5DD1-1840-8F1E-6295A708D65A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C8901C-B501-7F4B-8BF0-DF954C50C48A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626C1D7-49FA-F645-9AD4-222535C0DFA0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8F28EFB-9183-E94D-B2CA-BF9162F3F7DB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Sniglet" pitchFamily="82" charset="0"/>
              </a:rPr>
              <a:t>1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29621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Empty </a:t>
            </a:r>
            <a:r>
              <a:rPr lang="en-US" sz="2000" dirty="0" err="1">
                <a:latin typeface="Sniglet" pitchFamily="82" charset="0"/>
              </a:rPr>
              <a:t>tcache</a:t>
            </a:r>
            <a:r>
              <a:rPr lang="en-US" sz="2000" dirty="0">
                <a:latin typeface="Sniglet" pitchFamily="82" charset="0"/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163800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Sniglet" pitchFamily="82" charset="0"/>
              </a:rPr>
              <a:t>1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29621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Empty </a:t>
            </a:r>
            <a:r>
              <a:rPr lang="en-US" sz="2000" dirty="0" err="1">
                <a:latin typeface="Sniglet" pitchFamily="82" charset="0"/>
              </a:rPr>
              <a:t>tcache</a:t>
            </a:r>
            <a:r>
              <a:rPr lang="en-US" sz="2000" dirty="0">
                <a:latin typeface="Sniglet" pitchFamily="82" charset="0"/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2891431436"/>
      </p:ext>
    </p:extLst>
  </p:cSld>
  <p:clrMapOvr>
    <a:masterClrMapping/>
  </p:clrMapOvr>
</p:sld>
</file>

<file path=ppt/theme/theme1.xml><?xml version="1.0" encoding="utf-8"?>
<a:theme xmlns:a="http://schemas.openxmlformats.org/drawingml/2006/main" name="CSE545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545withTitle" id="{2AEC4A99-D416-5C4A-BEBD-D3D81F67F701}" vid="{C7E43C88-C73E-834A-89DB-E4E1E13FA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13929</TotalTime>
  <Words>751</Words>
  <Application>Microsoft Macintosh PowerPoint</Application>
  <PresentationFormat>Widescreen</PresentationFormat>
  <Paragraphs>372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Bangers</vt:lpstr>
      <vt:lpstr>Calibri</vt:lpstr>
      <vt:lpstr>Courier</vt:lpstr>
      <vt:lpstr>Sniglet</vt:lpstr>
      <vt:lpstr>CSE545</vt:lpstr>
      <vt:lpstr>CSE 545  Heap: Fastbin Double Free Tiffany Bao tbao@asu.edu</vt:lpstr>
      <vt:lpstr>PowerPoint Presentation</vt:lpstr>
      <vt:lpstr>PowerPoint Presentation</vt:lpstr>
      <vt:lpstr>Fastbin double 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Heap is fun!</vt:lpstr>
      <vt:lpstr>How to debug</vt:lpstr>
      <vt:lpstr>Leak Libc  Base Address</vt:lpstr>
      <vt:lpstr>PowerPoint Presentation</vt:lpstr>
      <vt:lpstr>Approach 1: find a fake chunk with libc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Disadvantage</vt:lpstr>
      <vt:lpstr>Approach 2: unsorted bins</vt:lpstr>
      <vt:lpstr>Unsorted Bin with one chunk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545 F2020, Week 8  The world of Heap: I  Tiffany Bao tbao@asu.edu</dc:title>
  <dc:creator>Tiffany Bao</dc:creator>
  <cp:lastModifiedBy>Tiffany Bao</cp:lastModifiedBy>
  <cp:revision>1277</cp:revision>
  <dcterms:created xsi:type="dcterms:W3CDTF">2020-10-22T17:03:06Z</dcterms:created>
  <dcterms:modified xsi:type="dcterms:W3CDTF">2023-04-25T10:01:04Z</dcterms:modified>
</cp:coreProperties>
</file>